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PT Sans Narrow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1" roundtripDataSignature="AMtx7mh4Fr31qN/8H349yQ0edB+uoFDf6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TSansNarrow-bold.fntdata"/><Relationship Id="rId25" Type="http://schemas.openxmlformats.org/officeDocument/2006/relationships/font" Target="fonts/PTSansNarrow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customschemas.google.com/relationships/presentationmetadata" Target="metadata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4b323c9c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4b323c9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16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16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16"/>
          <p:cNvGrpSpPr/>
          <p:nvPr/>
        </p:nvGrpSpPr>
        <p:grpSpPr>
          <a:xfrm>
            <a:off x="1004144" y="1022025"/>
            <a:ext cx="7136669" cy="152400"/>
            <a:chOff x="1346429" y="1011300"/>
            <a:chExt cx="6452100" cy="152400"/>
          </a:xfrm>
        </p:grpSpPr>
        <p:cxnSp>
          <p:nvCxnSpPr>
            <p:cNvPr id="13" name="Google Shape;13;p16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16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16"/>
          <p:cNvGrpSpPr/>
          <p:nvPr/>
        </p:nvGrpSpPr>
        <p:grpSpPr>
          <a:xfrm>
            <a:off x="1004151" y="3969100"/>
            <a:ext cx="7136669" cy="152400"/>
            <a:chOff x="1346435" y="3969088"/>
            <a:chExt cx="6452100" cy="152400"/>
          </a:xfrm>
        </p:grpSpPr>
        <p:cxnSp>
          <p:nvCxnSpPr>
            <p:cNvPr id="16" name="Google Shape;16;p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16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16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16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5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25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8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8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19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9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2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23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23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-GB">
                <a:latin typeface="Playfair Display"/>
                <a:ea typeface="Playfair Display"/>
                <a:cs typeface="Playfair Display"/>
                <a:sym typeface="Playfair Display"/>
              </a:rPr>
              <a:t>Autonomous Car Model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7" name="Google Shape;67;p1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Mansi Panchal (07617702018)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Prince Kumar (09117702018)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Setting up CNN Model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8" name="Google Shape;12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1000" y="1227766"/>
            <a:ext cx="9144000" cy="268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34" name="Google Shape;134;p1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35" name="Google Shape;13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0275" y="130600"/>
            <a:ext cx="4701475" cy="48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41" name="Google Shape;141;p1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2" name="Google Shape;142;p12"/>
          <p:cNvPicPr preferRelativeResize="0"/>
          <p:nvPr/>
        </p:nvPicPr>
        <p:blipFill rotWithShape="1">
          <a:blip r:embed="rId3">
            <a:alphaModFix/>
          </a:blip>
          <a:srcRect b="0" l="-1864" r="10020" t="0"/>
          <a:stretch/>
        </p:blipFill>
        <p:spPr>
          <a:xfrm>
            <a:off x="0" y="564425"/>
            <a:ext cx="8398375" cy="40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48" name="Google Shape;148;p1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49" name="Google Shape;14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450" y="14288"/>
            <a:ext cx="7277100" cy="511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b4b323c9c8_0_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b4b323c9c8_0_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gb4b323c9c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25" y="1719263"/>
            <a:ext cx="63055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62" name="Google Shape;162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3" name="Google Shape;1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What do we mean by Autonomous car?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2"/>
          <p:cNvSpPr txBox="1"/>
          <p:nvPr>
            <p:ph idx="1" type="body"/>
          </p:nvPr>
        </p:nvSpPr>
        <p:spPr>
          <a:xfrm>
            <a:off x="311700" y="1452100"/>
            <a:ext cx="34287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1750">
                <a:latin typeface="Times New Roman"/>
                <a:ea typeface="Times New Roman"/>
                <a:cs typeface="Times New Roman"/>
                <a:sym typeface="Times New Roman"/>
              </a:rPr>
              <a:t>A self-driving car, also known as an autonomous vehicle, is a vehicle that is capable of sensing its environment and moving safely with little or no human input.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-GB" sz="1750">
                <a:latin typeface="Times New Roman"/>
                <a:ea typeface="Times New Roman"/>
                <a:cs typeface="Times New Roman"/>
                <a:sym typeface="Times New Roman"/>
              </a:rPr>
              <a:t>With this project, we propose Level 1 automation.</a:t>
            </a:r>
            <a:endParaRPr sz="17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" name="Google Shape;7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681822"/>
            <a:ext cx="3651825" cy="24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What technology did we use?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We will be able to autonomously control the steering wheel of the car and run it on a constant speed, such that the simulated car can run autonomously in a simulated environment, we will use the Open source Udacity self driving car simulator for that.</a:t>
            </a:r>
            <a:endParaRPr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 sz="1500">
                <a:latin typeface="Times New Roman"/>
                <a:ea typeface="Times New Roman"/>
                <a:cs typeface="Times New Roman"/>
                <a:sym typeface="Times New Roman"/>
              </a:rPr>
              <a:t>The machine learning model will be made using Convolutional neural networks in Tensorflow and Keras and a socket connection will be made between the Udacity simulator and the Tensorflow script.</a:t>
            </a:r>
            <a:br>
              <a:rPr lang="en-GB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b="0" lang="en-GB">
                <a:latin typeface="Playfair Display"/>
                <a:ea typeface="Playfair Display"/>
                <a:cs typeface="Playfair Display"/>
                <a:sym typeface="Playfair Display"/>
              </a:rPr>
              <a:t>Working Project</a:t>
            </a:r>
            <a:endParaRPr b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6" name="Google Shape;86;p4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 sz="2200"/>
              <a:t>CNN model to socketio connection</a:t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Setting up CNN Model</a:t>
            </a:r>
            <a:endParaRPr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93" name="Google Shape;93;p5"/>
          <p:cNvPicPr preferRelativeResize="0"/>
          <p:nvPr/>
        </p:nvPicPr>
        <p:blipFill rotWithShape="1">
          <a:blip r:embed="rId3">
            <a:alphaModFix/>
          </a:blip>
          <a:srcRect b="7898" l="-3440" r="-4410" t="-7900"/>
          <a:stretch/>
        </p:blipFill>
        <p:spPr>
          <a:xfrm>
            <a:off x="0" y="1046708"/>
            <a:ext cx="9143999" cy="3050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Setting up CNN Model</a:t>
            </a:r>
            <a:endParaRPr/>
          </a:p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0" name="Google Shape;100;p6"/>
          <p:cNvPicPr preferRelativeResize="0"/>
          <p:nvPr/>
        </p:nvPicPr>
        <p:blipFill rotWithShape="1">
          <a:blip r:embed="rId3">
            <a:alphaModFix/>
          </a:blip>
          <a:srcRect b="8800" l="-3624" r="10445" t="-8800"/>
          <a:stretch/>
        </p:blipFill>
        <p:spPr>
          <a:xfrm>
            <a:off x="0" y="1087100"/>
            <a:ext cx="8520598" cy="29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GB" sz="3000">
                <a:latin typeface="Times New Roman"/>
                <a:ea typeface="Times New Roman"/>
                <a:cs typeface="Times New Roman"/>
                <a:sym typeface="Times New Roman"/>
              </a:rPr>
              <a:t>Setting up CNN Model</a:t>
            </a:r>
            <a:endParaRPr/>
          </a:p>
        </p:txBody>
      </p:sp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07" name="Google Shape;107;p7"/>
          <p:cNvPicPr preferRelativeResize="0"/>
          <p:nvPr/>
        </p:nvPicPr>
        <p:blipFill rotWithShape="1">
          <a:blip r:embed="rId3">
            <a:alphaModFix/>
          </a:blip>
          <a:srcRect b="-2730" l="-1970" r="9906" t="2730"/>
          <a:stretch/>
        </p:blipFill>
        <p:spPr>
          <a:xfrm>
            <a:off x="0" y="179150"/>
            <a:ext cx="8418475" cy="47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14" name="Google Shape;1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1200" y="29347"/>
            <a:ext cx="9143999" cy="5084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11700" y="120557"/>
            <a:ext cx="9143998" cy="5022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